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3C88EFA-78B2-439A-A32A-15BFDA551630}" type="doc">
      <dgm:prSet loTypeId="urn:diagrams.loki3.com/BracketList+Icon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AEDC25A-4D0B-4B50-A207-4ECD129DCF73}">
      <dgm:prSet phldrT="[Text]"/>
      <dgm:spPr/>
      <dgm:t>
        <a:bodyPr/>
        <a:lstStyle/>
        <a:p>
          <a:r>
            <a:rPr lang="en-US" dirty="0" smtClean="0"/>
            <a:t>1</a:t>
          </a:r>
          <a:endParaRPr lang="en-US" dirty="0"/>
        </a:p>
      </dgm:t>
    </dgm:pt>
    <dgm:pt modelId="{56942400-03A6-4C26-AA9F-D52B8541E5DE}" type="parTrans" cxnId="{D002F4AB-8062-42DF-B55B-166328574267}">
      <dgm:prSet/>
      <dgm:spPr/>
      <dgm:t>
        <a:bodyPr/>
        <a:lstStyle/>
        <a:p>
          <a:endParaRPr lang="en-US"/>
        </a:p>
      </dgm:t>
    </dgm:pt>
    <dgm:pt modelId="{29A9E1A9-FBC8-4E76-9F9A-36ECF96E2233}" type="sibTrans" cxnId="{D002F4AB-8062-42DF-B55B-166328574267}">
      <dgm:prSet/>
      <dgm:spPr/>
      <dgm:t>
        <a:bodyPr/>
        <a:lstStyle/>
        <a:p>
          <a:endParaRPr lang="en-US"/>
        </a:p>
      </dgm:t>
    </dgm:pt>
    <dgm:pt modelId="{A03D741D-027C-43EE-8268-A4BC8ADFFAB4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37EADFA5-747E-4D13-B6A7-425AF4199A4D}" type="parTrans" cxnId="{3410029F-5161-47F8-BEB8-7321EC18B08F}">
      <dgm:prSet/>
      <dgm:spPr/>
      <dgm:t>
        <a:bodyPr/>
        <a:lstStyle/>
        <a:p>
          <a:endParaRPr lang="en-US"/>
        </a:p>
      </dgm:t>
    </dgm:pt>
    <dgm:pt modelId="{6F99775A-E504-48B3-8858-95D7515FDA0C}" type="sibTrans" cxnId="{3410029F-5161-47F8-BEB8-7321EC18B08F}">
      <dgm:prSet/>
      <dgm:spPr/>
      <dgm:t>
        <a:bodyPr/>
        <a:lstStyle/>
        <a:p>
          <a:endParaRPr lang="en-US"/>
        </a:p>
      </dgm:t>
    </dgm:pt>
    <dgm:pt modelId="{E106194D-D3EF-4B46-9297-3401B12AB397}" type="pres">
      <dgm:prSet presAssocID="{83C88EFA-78B2-439A-A32A-15BFDA551630}" presName="Name0" presStyleCnt="0">
        <dgm:presLayoutVars>
          <dgm:dir/>
          <dgm:animLvl val="lvl"/>
          <dgm:resizeHandles val="exact"/>
        </dgm:presLayoutVars>
      </dgm:prSet>
      <dgm:spPr/>
    </dgm:pt>
    <dgm:pt modelId="{85836E44-9C3B-4025-A050-E204BDB48663}" type="pres">
      <dgm:prSet presAssocID="{2AEDC25A-4D0B-4B50-A207-4ECD129DCF73}" presName="linNode" presStyleCnt="0"/>
      <dgm:spPr/>
    </dgm:pt>
    <dgm:pt modelId="{42C4D6BF-D514-4925-96CC-1D8B27467ACD}" type="pres">
      <dgm:prSet presAssocID="{2AEDC25A-4D0B-4B50-A207-4ECD129DCF73}" presName="parTx" presStyleLbl="revTx" presStyleIdx="0" presStyleCnt="1">
        <dgm:presLayoutVars>
          <dgm:chMax val="1"/>
          <dgm:bulletEnabled val="1"/>
        </dgm:presLayoutVars>
      </dgm:prSet>
      <dgm:spPr/>
    </dgm:pt>
    <dgm:pt modelId="{F2EEB3DB-2277-4EBD-B130-55C7B843BC67}" type="pres">
      <dgm:prSet presAssocID="{2AEDC25A-4D0B-4B50-A207-4ECD129DCF73}" presName="bracket" presStyleLbl="parChTrans1D1" presStyleIdx="0" presStyleCnt="1"/>
      <dgm:spPr/>
    </dgm:pt>
    <dgm:pt modelId="{BAF83FEE-C483-4B85-848C-F5D6558F417A}" type="pres">
      <dgm:prSet presAssocID="{2AEDC25A-4D0B-4B50-A207-4ECD129DCF73}" presName="spH" presStyleCnt="0"/>
      <dgm:spPr/>
    </dgm:pt>
    <dgm:pt modelId="{811FD41F-15F4-4522-9BD4-D76D62CE93BF}" type="pres">
      <dgm:prSet presAssocID="{2AEDC25A-4D0B-4B50-A207-4ECD129DCF73}" presName="desTx" presStyleLbl="node1" presStyleIdx="0" presStyleCnt="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4408687E-0597-49AB-A116-7586061948B1}" type="presOf" srcId="{83C88EFA-78B2-439A-A32A-15BFDA551630}" destId="{E106194D-D3EF-4B46-9297-3401B12AB397}" srcOrd="0" destOrd="0" presId="urn:diagrams.loki3.com/BracketList+Icon"/>
    <dgm:cxn modelId="{74061C41-0539-46F2-9454-14A44CEA11D2}" type="presOf" srcId="{A03D741D-027C-43EE-8268-A4BC8ADFFAB4}" destId="{811FD41F-15F4-4522-9BD4-D76D62CE93BF}" srcOrd="0" destOrd="0" presId="urn:diagrams.loki3.com/BracketList+Icon"/>
    <dgm:cxn modelId="{769ED081-42D8-4BC0-8E08-B27528834BC8}" type="presOf" srcId="{2AEDC25A-4D0B-4B50-A207-4ECD129DCF73}" destId="{42C4D6BF-D514-4925-96CC-1D8B27467ACD}" srcOrd="0" destOrd="0" presId="urn:diagrams.loki3.com/BracketList+Icon"/>
    <dgm:cxn modelId="{D002F4AB-8062-42DF-B55B-166328574267}" srcId="{83C88EFA-78B2-439A-A32A-15BFDA551630}" destId="{2AEDC25A-4D0B-4B50-A207-4ECD129DCF73}" srcOrd="0" destOrd="0" parTransId="{56942400-03A6-4C26-AA9F-D52B8541E5DE}" sibTransId="{29A9E1A9-FBC8-4E76-9F9A-36ECF96E2233}"/>
    <dgm:cxn modelId="{3410029F-5161-47F8-BEB8-7321EC18B08F}" srcId="{2AEDC25A-4D0B-4B50-A207-4ECD129DCF73}" destId="{A03D741D-027C-43EE-8268-A4BC8ADFFAB4}" srcOrd="0" destOrd="0" parTransId="{37EADFA5-747E-4D13-B6A7-425AF4199A4D}" sibTransId="{6F99775A-E504-48B3-8858-95D7515FDA0C}"/>
    <dgm:cxn modelId="{097F0746-A02E-4C7D-BDC4-A0E37D9D59F8}" type="presParOf" srcId="{E106194D-D3EF-4B46-9297-3401B12AB397}" destId="{85836E44-9C3B-4025-A050-E204BDB48663}" srcOrd="0" destOrd="0" presId="urn:diagrams.loki3.com/BracketList+Icon"/>
    <dgm:cxn modelId="{FDEF54D7-8AF5-4C7D-966B-53C25604D2D9}" type="presParOf" srcId="{85836E44-9C3B-4025-A050-E204BDB48663}" destId="{42C4D6BF-D514-4925-96CC-1D8B27467ACD}" srcOrd="0" destOrd="0" presId="urn:diagrams.loki3.com/BracketList+Icon"/>
    <dgm:cxn modelId="{D2756230-355B-447D-A44B-C90668A08510}" type="presParOf" srcId="{85836E44-9C3B-4025-A050-E204BDB48663}" destId="{F2EEB3DB-2277-4EBD-B130-55C7B843BC67}" srcOrd="1" destOrd="0" presId="urn:diagrams.loki3.com/BracketList+Icon"/>
    <dgm:cxn modelId="{2EF79520-8F6B-49D7-B0BD-4D13808B224D}" type="presParOf" srcId="{85836E44-9C3B-4025-A050-E204BDB48663}" destId="{BAF83FEE-C483-4B85-848C-F5D6558F417A}" srcOrd="2" destOrd="0" presId="urn:diagrams.loki3.com/BracketList+Icon"/>
    <dgm:cxn modelId="{80843BF8-B38A-40C0-8981-D9A3920F48E0}" type="presParOf" srcId="{85836E44-9C3B-4025-A050-E204BDB48663}" destId="{811FD41F-15F4-4522-9BD4-D76D62CE93BF}" srcOrd="3" destOrd="0" presId="urn:diagrams.loki3.com/BracketList+Icon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diagrams.loki3.com/BracketList+Icon">
  <dgm:title val="Vertical Bracket List"/>
  <dgm:desc val="Use to show grouped blocks of information.  Works well with large amounts of Level 2 text."/>
  <dgm:catLst>
    <dgm:cat type="list" pri="4110"/>
    <dgm:cat type="officeonline" pri="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3" srcId="0" destId="1" srcOrd="0" destOrd="0"/>
        <dgm:cxn modelId="4" srcId="1" destId="11" srcOrd="0" destOrd="0"/>
        <dgm:cxn modelId="5" srcId="0" destId="2" srcOrd="0" destOrd="0"/>
        <dgm:cxn modelId="6" srcId="2" destId="21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V" refType="primFontSz" refFor="des" refForName="parTx" fact="0.1"/>
      <dgm:constr type="primFontSz" for="des" forName="parTx" val="65"/>
      <dgm:constr type="primFontSz" for="des" forName="desTx" refType="primFontSz" refFor="des" refForName="parTx"/>
      <dgm:constr type="h" for="des" forName="parTx" refType="primFontSz" refFor="des" refForName="parTx" fact="0.55"/>
      <dgm:constr type="h" for="des" forName="bracket" refType="primFontSz" refFor="des" refForName="parTx" fact="0.55"/>
      <dgm:constr type="h" for="des" forName="desTx" refType="primFontSz" refFor="des" refForName="parTx" fact="0.55"/>
    </dgm:constrLst>
    <dgm:ruleLst>
      <dgm:rule type="primFontSz" for="des" forName="parTx" val="5" fact="NaN" max="NaN"/>
    </dgm:ruleLst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Tx" refType="w" fact="0.25"/>
          <dgm:constr type="w" for="ch" forName="bracket" refType="w" fact="0.05"/>
          <dgm:constr type="w" for="ch" forName="spH" refType="w" fact="0.02"/>
          <dgm:constr type="w" for="ch" forName="desTx" refType="w" fact="0.68"/>
          <dgm:constr type="h" for="ch" forName="bracket" refType="h" refFor="ch" refForName="desTx" op="gte"/>
          <dgm:constr type="h" for="ch" forName="bracket" refType="h" refFor="ch" refForName="parTx" op="gte"/>
          <dgm:constr type="h" for="ch" forName="desTx" refType="h" refFor="ch" refForName="parTx" op="gte"/>
        </dgm:constrLst>
        <dgm:ruleLst/>
        <dgm:layoutNode name="parTx" styleLbl="revTx">
          <dgm:varLst>
            <dgm:chMax val="1"/>
            <dgm:bulletEnabled val="1"/>
          </dgm:varLst>
          <dgm:choose name="Name8">
            <dgm:if name="Name9" func="var" arg="dir" op="equ" val="norm">
              <dgm:alg type="tx">
                <dgm:param type="parTxLTRAlign" val="r"/>
              </dgm:alg>
            </dgm:if>
            <dgm:else name="Name10">
              <dgm:alg type="tx">
                <dgm:param type="parTxLTRAlign" val="l"/>
              </dgm:alg>
            </dgm:else>
          </dgm:choose>
          <dgm:shape xmlns:r="http://schemas.openxmlformats.org/officeDocument/2006/relationships" type="rect" r:blip="">
            <dgm:adjLst/>
          </dgm:shape>
          <dgm:presOf axis="self" ptType="node"/>
          <dgm:constrLst>
            <dgm:constr type="tMarg" refType="primFontSz" fact="0.2"/>
            <dgm:constr type="bMarg" refType="primFontSz" fact="0.2"/>
          </dgm:constrLst>
          <dgm:ruleLst>
            <dgm:rule type="h" val="INF" fact="NaN" max="NaN"/>
          </dgm:ruleLst>
        </dgm:layoutNode>
        <dgm:layoutNode name="bracket" styleLbl="parChTrans1D1">
          <dgm:alg type="sp"/>
          <dgm:choose name="Name11">
            <dgm:if name="Name12" func="var" arg="dir" op="equ" val="norm">
              <dgm:shape xmlns:r="http://schemas.openxmlformats.org/officeDocument/2006/relationships" type="leftBrace" r:blip="">
                <dgm:adjLst>
                  <dgm:adj idx="1" val="0.35"/>
                </dgm:adjLst>
              </dgm:shape>
            </dgm:if>
            <dgm:else name="Name13">
              <dgm:shape xmlns:r="http://schemas.openxmlformats.org/officeDocument/2006/relationships" rot="180" type="leftBrace" r:blip="">
                <dgm:adjLst>
                  <dgm:adj idx="1" val="0.35"/>
                </dgm:adjLst>
              </dgm:shape>
            </dgm:else>
          </dgm:choose>
          <dgm:presOf/>
        </dgm:layoutNode>
        <dgm:layoutNode name="spH">
          <dgm:alg type="sp"/>
        </dgm:layoutNode>
        <dgm:choose name="Name14">
          <dgm:if name="Name15" axis="ch" ptType="node" func="cnt" op="gte" val="1">
            <dgm:layoutNode name="desTx" styleLbl="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rect" r:blip="">
                <dgm:adjLst/>
              </dgm:shape>
              <dgm:presOf axis="des" ptType="node"/>
              <dgm:constrLst>
                <dgm:constr type="secFontSz" refType="primFontSz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h" val="INF" fact="NaN" max="NaN"/>
              </dgm:ruleLst>
            </dgm:layoutNode>
          </dgm:if>
          <dgm:else name="Name16"/>
        </dgm:choose>
      </dgm:layoutNode>
      <dgm:forEach name="Name17" axis="followSib" ptType="sibTrans" cnt="1">
        <dgm:layoutNode name="spV">
          <dgm:alg type="sp"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37221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8990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119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9232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8609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10090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31091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6117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26720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8624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77517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02D97F-FA38-4EDA-A9DD-49E388C1104B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BD5BD6-8BFC-4D94-957D-A6A0A57F80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2767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2308891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839772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5</cp:revision>
  <dcterms:created xsi:type="dcterms:W3CDTF">2018-10-30T17:40:55Z</dcterms:created>
  <dcterms:modified xsi:type="dcterms:W3CDTF">2018-10-30T17:52:56Z</dcterms:modified>
</cp:coreProperties>
</file>

<file path=docProps/thumbnail.jpeg>
</file>